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BBB-4388-4BD0-B208-C1CAE3B9C2EE}" type="datetimeFigureOut">
              <a:rPr lang="sv-SE" smtClean="0"/>
              <a:pPr/>
              <a:t>2008-04-27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D6AA-7BFA-487C-A90B-466DF1B4B13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BBB-4388-4BD0-B208-C1CAE3B9C2EE}" type="datetimeFigureOut">
              <a:rPr lang="sv-SE" smtClean="0"/>
              <a:pPr/>
              <a:t>2008-04-27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D6AA-7BFA-487C-A90B-466DF1B4B13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BBB-4388-4BD0-B208-C1CAE3B9C2EE}" type="datetimeFigureOut">
              <a:rPr lang="sv-SE" smtClean="0"/>
              <a:pPr/>
              <a:t>2008-04-27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D6AA-7BFA-487C-A90B-466DF1B4B13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BBB-4388-4BD0-B208-C1CAE3B9C2EE}" type="datetimeFigureOut">
              <a:rPr lang="sv-SE" smtClean="0"/>
              <a:pPr/>
              <a:t>2008-04-27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D6AA-7BFA-487C-A90B-466DF1B4B13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BBB-4388-4BD0-B208-C1CAE3B9C2EE}" type="datetimeFigureOut">
              <a:rPr lang="sv-SE" smtClean="0"/>
              <a:pPr/>
              <a:t>2008-04-27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D6AA-7BFA-487C-A90B-466DF1B4B13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BBB-4388-4BD0-B208-C1CAE3B9C2EE}" type="datetimeFigureOut">
              <a:rPr lang="sv-SE" smtClean="0"/>
              <a:pPr/>
              <a:t>2008-04-27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D6AA-7BFA-487C-A90B-466DF1B4B13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BBB-4388-4BD0-B208-C1CAE3B9C2EE}" type="datetimeFigureOut">
              <a:rPr lang="sv-SE" smtClean="0"/>
              <a:pPr/>
              <a:t>2008-04-27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D6AA-7BFA-487C-A90B-466DF1B4B13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BBB-4388-4BD0-B208-C1CAE3B9C2EE}" type="datetimeFigureOut">
              <a:rPr lang="sv-SE" smtClean="0"/>
              <a:pPr/>
              <a:t>2008-04-27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D6AA-7BFA-487C-A90B-466DF1B4B13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BBB-4388-4BD0-B208-C1CAE3B9C2EE}" type="datetimeFigureOut">
              <a:rPr lang="sv-SE" smtClean="0"/>
              <a:pPr/>
              <a:t>2008-04-27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D6AA-7BFA-487C-A90B-466DF1B4B13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BBB-4388-4BD0-B208-C1CAE3B9C2EE}" type="datetimeFigureOut">
              <a:rPr lang="sv-SE" smtClean="0"/>
              <a:pPr/>
              <a:t>2008-04-27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D6AA-7BFA-487C-A90B-466DF1B4B13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BBB-4388-4BD0-B208-C1CAE3B9C2EE}" type="datetimeFigureOut">
              <a:rPr lang="sv-SE" smtClean="0"/>
              <a:pPr/>
              <a:t>2008-04-27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D6AA-7BFA-487C-A90B-466DF1B4B13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97BBB-4388-4BD0-B208-C1CAE3B9C2EE}" type="datetimeFigureOut">
              <a:rPr lang="sv-SE" smtClean="0"/>
              <a:pPr/>
              <a:t>2008-04-27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CD6AA-7BFA-487C-A90B-466DF1B4B130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M. </a:t>
            </a:r>
            <a:r>
              <a:rPr lang="sv-SE" dirty="0" err="1" smtClean="0"/>
              <a:t>Ayatec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err="1" smtClean="0"/>
              <a:t>Hasan’s</a:t>
            </a:r>
            <a:r>
              <a:rPr lang="sv-SE" dirty="0" smtClean="0"/>
              <a:t> </a:t>
            </a:r>
            <a:r>
              <a:rPr lang="sv-SE" dirty="0" err="1" smtClean="0"/>
              <a:t>grandfathers</a:t>
            </a:r>
            <a:r>
              <a:rPr lang="sv-SE" dirty="0" smtClean="0"/>
              <a:t> </a:t>
            </a:r>
            <a:r>
              <a:rPr lang="sv-SE" dirty="0" err="1" smtClean="0"/>
              <a:t>brother</a:t>
            </a:r>
            <a:endParaRPr lang="sv-S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 descr="Mustafa-Ayatac.Sair Nab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488119"/>
            <a:ext cx="4640220" cy="57269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 descr="Mustafa-Ayatac.Urf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5112" y="813077"/>
            <a:ext cx="6390160" cy="533056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 descr="KICHA -B.Mavita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6064" y="2448909"/>
            <a:ext cx="5071872" cy="2828544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 descr="Model.KICHA-IDGSA-41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6064" y="2174589"/>
            <a:ext cx="5071872" cy="3377184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 descr="M.Ayatac-sign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4704" y="3320637"/>
            <a:ext cx="3974592" cy="108508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 descr="M.Ayatac-sig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095085"/>
            <a:ext cx="8549431" cy="233404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Cap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693" y="790569"/>
            <a:ext cx="5210199" cy="52101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 descr="M.Ayarac-Biograph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400670"/>
            <a:ext cx="5929354" cy="611464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Gelin</a:t>
            </a:r>
            <a:endParaRPr lang="sv-SE" dirty="0"/>
          </a:p>
        </p:txBody>
      </p:sp>
      <p:pic>
        <p:nvPicPr>
          <p:cNvPr id="4" name="Platshållare för innehåll 3" descr="M.Ayatac-geli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319719"/>
            <a:ext cx="4189876" cy="5038239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 descr="M.Ayatac goru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40" y="214290"/>
            <a:ext cx="2864415" cy="643688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Separation</a:t>
            </a:r>
            <a:endParaRPr lang="sv-SE" dirty="0"/>
          </a:p>
        </p:txBody>
      </p:sp>
      <p:pic>
        <p:nvPicPr>
          <p:cNvPr id="4" name="Platshållare för innehåll 3" descr="M.Ayatac-sepera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1205192"/>
            <a:ext cx="3850974" cy="543851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 descr="Mustafa-Ayatac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328596"/>
            <a:ext cx="5578438" cy="595792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 descr="Mustafa-Ayata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2106" y="427557"/>
            <a:ext cx="4243034" cy="600183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</Words>
  <Application>Microsoft Office PowerPoint</Application>
  <PresentationFormat>Bildspel på skärmen (4:3)</PresentationFormat>
  <Paragraphs>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5" baseType="lpstr">
      <vt:lpstr>Office-tema</vt:lpstr>
      <vt:lpstr>M. Ayatec</vt:lpstr>
      <vt:lpstr>Bild 2</vt:lpstr>
      <vt:lpstr>Bild 3</vt:lpstr>
      <vt:lpstr>Bild 4</vt:lpstr>
      <vt:lpstr>Gelin</vt:lpstr>
      <vt:lpstr>Bild 6</vt:lpstr>
      <vt:lpstr>Separation</vt:lpstr>
      <vt:lpstr>Bild 8</vt:lpstr>
      <vt:lpstr>Bild 9</vt:lpstr>
      <vt:lpstr>Bild 10</vt:lpstr>
      <vt:lpstr>Bild 11</vt:lpstr>
      <vt:lpstr>Bild 12</vt:lpstr>
      <vt:lpstr>Bild 13</vt:lpstr>
      <vt:lpstr>Bild 14</vt:lpstr>
    </vt:vector>
  </TitlesOfParts>
  <Company>Commence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M. Ayatec</dc:title>
  <dc:creator>Anders Roth</dc:creator>
  <cp:lastModifiedBy>Anders Roth</cp:lastModifiedBy>
  <cp:revision>3</cp:revision>
  <dcterms:created xsi:type="dcterms:W3CDTF">2008-04-27T06:22:00Z</dcterms:created>
  <dcterms:modified xsi:type="dcterms:W3CDTF">2008-04-27T06:42:27Z</dcterms:modified>
</cp:coreProperties>
</file>